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"/>
  </p:notesMasterIdLst>
  <p:sldIdLst>
    <p:sldId id="1066" r:id="rId2"/>
    <p:sldId id="1125" r:id="rId3"/>
    <p:sldId id="106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18"/>
    <p:restoredTop sz="96327"/>
  </p:normalViewPr>
  <p:slideViewPr>
    <p:cSldViewPr snapToGrid="0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7/29/23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25160</TotalTime>
  <Words>160</Words>
  <Application>Microsoft Macintosh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Random Walks</vt:lpstr>
      <vt:lpstr>Random Walks</vt:lpstr>
      <vt:lpstr>Cos-Dist: Multiple Views of Similarity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120</cp:revision>
  <dcterms:created xsi:type="dcterms:W3CDTF">2023-06-05T19:42:53Z</dcterms:created>
  <dcterms:modified xsi:type="dcterms:W3CDTF">2023-07-30T12:55:34Z</dcterms:modified>
</cp:coreProperties>
</file>